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2" r:id="rId7"/>
    <p:sldId id="260" r:id="rId8"/>
    <p:sldId id="264" r:id="rId9"/>
    <p:sldId id="261" r:id="rId10"/>
    <p:sldId id="263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174D4C-195D-452B-9857-4AE40F1F996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432F72-702F-4F91-A93A-5991498853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Targets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"/>
            <a:ext cx="6777317" cy="568022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Ecosystem- Living and non living things in an </a:t>
            </a:r>
            <a:r>
              <a:rPr lang="en-US" dirty="0" smtClean="0"/>
              <a:t>area- includes things like temperature and precipitation along with the community of organisms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Biosphere- Earth!</a:t>
            </a:r>
          </a:p>
          <a:p>
            <a:endParaRPr lang="en-US" dirty="0"/>
          </a:p>
        </p:txBody>
      </p:sp>
      <p:pic>
        <p:nvPicPr>
          <p:cNvPr id="6148" name="Picture 4" descr="http://upload.wikimedia.org/wikipedia/commons/thumb/9/97/The_Earth_seen_from_Apollo_17.jpg/250px-The_Earth_seen_from_Apollo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81600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westone.wa.gov.au/k-12lrcd/learning_areas/bio_science/bio1b/content/001_ecosystems/images/pic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201294" cy="272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buffonescience9.wikispaces.com/file/view/ecological_levels.jpg/216935720/ecological_lev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6973392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59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``</a:t>
            </a:r>
            <a:endParaRPr lang="en-US"/>
          </a:p>
        </p:txBody>
      </p:sp>
      <p:pic>
        <p:nvPicPr>
          <p:cNvPr id="1026" name="Picture 2" descr="http://www.biologycorner.com/resources/els_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782"/>
            <a:ext cx="5562600" cy="720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14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something alive?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 </a:t>
            </a:r>
            <a:r>
              <a:rPr lang="en-US" dirty="0" smtClean="0"/>
              <a:t>Made of </a:t>
            </a:r>
            <a:r>
              <a:rPr lang="en-US" b="1" dirty="0" smtClean="0"/>
              <a:t>one or more cells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2.  </a:t>
            </a:r>
            <a:r>
              <a:rPr lang="en-US" b="1" dirty="0" smtClean="0"/>
              <a:t>Homeostasis-</a:t>
            </a:r>
            <a:r>
              <a:rPr lang="en-US" dirty="0" smtClean="0"/>
              <a:t> maintains a balance like a temperature/ blood pressure/ salt </a:t>
            </a:r>
            <a:r>
              <a:rPr lang="en-US" dirty="0" smtClean="0"/>
              <a:t>levels etc.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 Uses </a:t>
            </a:r>
            <a:r>
              <a:rPr lang="en-US" b="1" dirty="0" smtClean="0"/>
              <a:t>energy</a:t>
            </a:r>
            <a:r>
              <a:rPr lang="en-US" dirty="0" smtClean="0"/>
              <a:t> </a:t>
            </a:r>
            <a:r>
              <a:rPr lang="en-US" dirty="0" smtClean="0"/>
              <a:t>somehow (from the sun or by consuming other organisms)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4.  </a:t>
            </a:r>
            <a:r>
              <a:rPr lang="en-US" b="1" dirty="0" smtClean="0"/>
              <a:t>Adaptation-</a:t>
            </a:r>
            <a:r>
              <a:rPr lang="en-US" dirty="0" smtClean="0"/>
              <a:t> adapts to the environment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5.  </a:t>
            </a:r>
            <a:r>
              <a:rPr lang="en-US" b="1" dirty="0" smtClean="0"/>
              <a:t>Growth/Reproduction/Development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Abioitic</a:t>
            </a:r>
            <a:r>
              <a:rPr lang="en-US" dirty="0" smtClean="0"/>
              <a:t>- non-living</a:t>
            </a:r>
          </a:p>
          <a:p>
            <a:pPr lvl="1"/>
            <a:r>
              <a:rPr lang="en-US" dirty="0" smtClean="0"/>
              <a:t>Examples from list-</a:t>
            </a:r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Biotic- living</a:t>
            </a:r>
          </a:p>
          <a:p>
            <a:pPr lvl="1"/>
            <a:r>
              <a:rPr lang="en-US" dirty="0" smtClean="0"/>
              <a:t>Examples from list-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oostermiddle.stratfordk12.org/images/customer-images/living_vs_nonliv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702133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29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Levels of organization of life- we will work from small to large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Molecule- not living... Atoms bonded together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upload.wikimedia.org/wikipedia/commons/thumb/c/c7/Water_molecule_2.svg/500px-Water_molecule_2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267" y="3590158"/>
            <a:ext cx="169333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trategosinc.com/images/d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50" y="3980736"/>
            <a:ext cx="1543050" cy="199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eboundhealth.com/cms/images/stories/glucos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28" y="3980736"/>
            <a:ext cx="1765422" cy="185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2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Organelle- part of a cell with a specific function… not </a:t>
            </a:r>
            <a:r>
              <a:rPr lang="en-US" dirty="0" smtClean="0"/>
              <a:t>living  </a:t>
            </a:r>
          </a:p>
          <a:p>
            <a:pPr lvl="1"/>
            <a:r>
              <a:rPr lang="en-US" dirty="0" smtClean="0"/>
              <a:t>Nucleus, mitochondria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Cell-Smallest </a:t>
            </a:r>
            <a:r>
              <a:rPr lang="en-US" dirty="0"/>
              <a:t>unit of </a:t>
            </a:r>
            <a:r>
              <a:rPr lang="en-US" dirty="0" smtClean="0"/>
              <a:t>life, organelles working together</a:t>
            </a:r>
          </a:p>
          <a:p>
            <a:pPr lvl="1"/>
            <a:r>
              <a:rPr lang="en-US" dirty="0" smtClean="0"/>
              <a:t>Skin cell, muscle cell, brain cell</a:t>
            </a:r>
            <a:endParaRPr lang="en-US" dirty="0"/>
          </a:p>
          <a:p>
            <a:endParaRPr lang="en-US" dirty="0"/>
          </a:p>
        </p:txBody>
      </p:sp>
      <p:pic>
        <p:nvPicPr>
          <p:cNvPr id="2052" name="Picture 4" descr="http://www.enchantedlearning.com/subjects/plants/cell/anatom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955800"/>
            <a:ext cx="2819400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api.ning.com/files/8x339Nqli-OhxgQZiIpa43LuS7TRNjQ3*aLWVtDNXer32w6dVYihCjteT3RhQdx6aEv9Y8OCjlFAk4a88V2WYU3eys7DPFaX/ce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1" y="1981200"/>
            <a:ext cx="2565400" cy="212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6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6777317" cy="5943600"/>
          </a:xfrm>
        </p:spPr>
        <p:txBody>
          <a:bodyPr/>
          <a:lstStyle/>
          <a:p>
            <a:r>
              <a:rPr lang="en-US" dirty="0" smtClean="0"/>
              <a:t>Tissue- bunch of similar cells performing the same function </a:t>
            </a:r>
            <a:endParaRPr lang="en-US" dirty="0" smtClean="0"/>
          </a:p>
          <a:p>
            <a:pPr lvl="1"/>
            <a:r>
              <a:rPr lang="en-US" dirty="0" smtClean="0"/>
              <a:t>Muscle tissue or skin tissue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Organ- tissues working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Heart, lungs, liver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3074" name="Picture 2" descr="http://nursingcrib.com/wp-content/uploads/tissue-types-picture.jpg?9d7b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3257550" cy="260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acm.uiuc.edu/sigbio/project/digestive/middle/stomach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19600"/>
            <a:ext cx="2450523" cy="186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62000"/>
            <a:ext cx="6777317" cy="5070629"/>
          </a:xfrm>
        </p:spPr>
        <p:txBody>
          <a:bodyPr/>
          <a:lstStyle/>
          <a:p>
            <a:r>
              <a:rPr lang="en-US" dirty="0"/>
              <a:t>Organ system- organs working to perform a certain </a:t>
            </a:r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Digestive system, respiratory system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Organism- one living </a:t>
            </a:r>
            <a:r>
              <a:rPr lang="en-US" dirty="0" smtClean="0"/>
              <a:t>thing</a:t>
            </a:r>
          </a:p>
          <a:p>
            <a:pPr lvl="1"/>
            <a:r>
              <a:rPr lang="en-US" dirty="0" smtClean="0"/>
              <a:t>Amoeba, mushroom, cheetah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img.webmd.com/dtmcms/live/webmd/consumer_assets/site_images/articles/health_and_medical_reference/digestive_disorders/yourdigestivesystem_Digestive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065" y="1939636"/>
            <a:ext cx="192024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humanwear.files.wordpress.com/2010/09/humanwear-toddler-eco-tee-human-being-ebay-world-of-goo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88623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medicalinsider.com/images/ecoli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065" y="5083823"/>
            <a:ext cx="156307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upload.wikimedia.org/wikipedia/commons/thumb/e/eb/Ash_Tree_-_geograph.org.uk_-_590710.jpg/220px-Ash_Tree_-_geograph.org.uk_-_5907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0"/>
            <a:ext cx="1047750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19" y="609600"/>
            <a:ext cx="6777317" cy="52992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Population- group of all of the same type of </a:t>
            </a:r>
            <a:r>
              <a:rPr lang="en-US" dirty="0" smtClean="0"/>
              <a:t>organism</a:t>
            </a:r>
          </a:p>
          <a:p>
            <a:pPr lvl="1"/>
            <a:r>
              <a:rPr lang="en-US" dirty="0" smtClean="0"/>
              <a:t>Flock of geese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Community-all living things in an area- can be different </a:t>
            </a:r>
            <a:r>
              <a:rPr lang="en-US" dirty="0" smtClean="0"/>
              <a:t>species</a:t>
            </a:r>
          </a:p>
          <a:p>
            <a:pPr lvl="1"/>
            <a:r>
              <a:rPr lang="en-US" dirty="0" smtClean="0"/>
              <a:t>All plants and animals living in an African grassland</a:t>
            </a:r>
            <a:endParaRPr lang="en-US" dirty="0" smtClean="0"/>
          </a:p>
        </p:txBody>
      </p:sp>
      <p:pic>
        <p:nvPicPr>
          <p:cNvPr id="5122" name="Picture 2" descr="http://jingyufeigreen4.edublogs.org/files/2012/05/istock_population-t3v2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409" y="1143001"/>
            <a:ext cx="332700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greendiary.com/wp-content/uploads/2012/07/1_NFBHi_17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9" y="1905000"/>
            <a:ext cx="2927811" cy="195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biologyreference.com/photos/community-39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24764"/>
            <a:ext cx="2057400" cy="136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</TotalTime>
  <Words>225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Ecology Introduction</vt:lpstr>
      <vt:lpstr>What makes something alive?</vt:lpstr>
      <vt:lpstr>Definitions</vt:lpstr>
      <vt:lpstr>PowerPoint Presentation</vt:lpstr>
      <vt:lpstr>Levels of organization of life- we will work from small to large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``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Introduction</dc:title>
  <dc:creator>Royse, Elizabeth - EJHS Teacher</dc:creator>
  <cp:lastModifiedBy>Royse, Elizabeth - EJHS Teacher</cp:lastModifiedBy>
  <cp:revision>8</cp:revision>
  <dcterms:created xsi:type="dcterms:W3CDTF">2012-10-15T12:56:57Z</dcterms:created>
  <dcterms:modified xsi:type="dcterms:W3CDTF">2015-03-24T14:06:18Z</dcterms:modified>
</cp:coreProperties>
</file>